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6858000" cy="9903460" type="A4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0821"/>
            <a:ext cx="5143500" cy="3447969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1757"/>
            <a:ext cx="5143500" cy="239111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71488" y="527282"/>
            <a:ext cx="5915025" cy="8392962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058"/>
            <a:ext cx="5915025" cy="411968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7712"/>
            <a:ext cx="5915025" cy="216644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6412"/>
            <a:ext cx="2914650" cy="6283832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6412"/>
            <a:ext cx="2914650" cy="6283832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282"/>
            <a:ext cx="5915025" cy="1914265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7793"/>
            <a:ext cx="2901255" cy="118982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7616"/>
            <a:ext cx="2901255" cy="5320969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7793"/>
            <a:ext cx="2915543" cy="118982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7616"/>
            <a:ext cx="2915543" cy="5320969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249"/>
            <a:ext cx="2211883" cy="231087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5955"/>
            <a:ext cx="3471863" cy="703807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122"/>
            <a:ext cx="2211883" cy="550437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282"/>
            <a:ext cx="1478756" cy="8392962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8" y="527282"/>
            <a:ext cx="4350544" cy="8392962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282"/>
            <a:ext cx="5915025" cy="1914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6412"/>
            <a:ext cx="5915025" cy="6283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79300"/>
            <a:ext cx="1543050" cy="527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79300"/>
            <a:ext cx="2314575" cy="527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79300"/>
            <a:ext cx="1543050" cy="5272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0815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図形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7190" y="877570"/>
            <a:ext cx="6085205" cy="77050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ＭＳ Ｐゴシック</vt:lpstr>
      <vt:lpstr>Wingdings</vt:lpstr>
      <vt:lpstr>Microsoft YaHei</vt:lpstr>
      <vt:lpstr>ＭＳ Ｐゴシック</vt:lpstr>
      <vt:lpstr>Calibri Light</vt:lpstr>
      <vt:lpstr>Calibri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matsumotokaidoclinic</dc:creator>
  <cp:lastModifiedBy>matsumotokaidoclinic</cp:lastModifiedBy>
  <cp:revision>6</cp:revision>
  <dcterms:created xsi:type="dcterms:W3CDTF">2021-07-09T00:34:00Z</dcterms:created>
  <dcterms:modified xsi:type="dcterms:W3CDTF">2021-07-16T02:04:47Z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1041-10.8.0.5771</vt:lpwstr>
  </property>
</Properties>
</file>